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89" r:id="rId2"/>
    <p:sldId id="291" r:id="rId3"/>
    <p:sldId id="292" r:id="rId4"/>
    <p:sldId id="293" r:id="rId5"/>
    <p:sldId id="294" r:id="rId6"/>
    <p:sldId id="295" r:id="rId7"/>
    <p:sldId id="296" r:id="rId8"/>
    <p:sldId id="290" r:id="rId9"/>
    <p:sldId id="282" r:id="rId10"/>
    <p:sldId id="283" r:id="rId11"/>
    <p:sldId id="285" r:id="rId12"/>
    <p:sldId id="284" r:id="rId13"/>
    <p:sldId id="286" r:id="rId14"/>
    <p:sldId id="287" r:id="rId15"/>
    <p:sldId id="297" r:id="rId16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8"/>
    </p:embeddedFont>
    <p:embeddedFont>
      <p:font typeface="210 콤퓨타세탁 L" panose="02020603020101020101" pitchFamily="18" charset="-127"/>
      <p:regular r:id="rId19"/>
    </p:embeddedFont>
    <p:embeddedFont>
      <p:font typeface="210 콤퓨타세탁 R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070158" y="247219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30462" y="143023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273839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87615C-ABFA-445A-92BF-503A60A6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6" y="1262087"/>
            <a:ext cx="2455417" cy="504724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38851" y="1469889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62339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업체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정보가 표시된다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251802" y="5388111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723401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427310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826733" y="4946258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3522211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47554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65918" y="1453966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322480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3916051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2908292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2574713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253599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3930909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928474"/>
            <a:ext cx="2575799" cy="13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Android </a:t>
            </a:r>
            <a:r>
              <a:rPr lang="ko-KR" altLang="en-US"/>
              <a:t>교육 과정</a:t>
            </a:r>
            <a:endParaRPr lang="en-US" altLang="ko-KR">
              <a:latin typeface="+mj-ea"/>
            </a:endParaRPr>
          </a:p>
        </p:txBody>
      </p:sp>
      <p:graphicFrame>
        <p:nvGraphicFramePr>
          <p:cNvPr id="4" name="내용 개체 틀 2" descr="SmartArt 그래픽">
            <a:extLst>
              <a:ext uri="{FF2B5EF4-FFF2-40B4-BE49-F238E27FC236}">
                <a16:creationId xmlns:a16="http://schemas.microsoft.com/office/drawing/2014/main" id="{7B661037-B693-4A34-9860-3F99B540E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19915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386</Words>
  <Application>Microsoft Office PowerPoint</Application>
  <PresentationFormat>와이드스크린</PresentationFormat>
  <Paragraphs>142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210 콤퓨타세탁 B</vt:lpstr>
      <vt:lpstr>210 콤퓨타세탁 R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hustar12</cp:lastModifiedBy>
  <cp:revision>167</cp:revision>
  <dcterms:created xsi:type="dcterms:W3CDTF">2017-02-27T10:27:04Z</dcterms:created>
  <dcterms:modified xsi:type="dcterms:W3CDTF">2020-07-16T07:39:21Z</dcterms:modified>
</cp:coreProperties>
</file>